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934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461939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</a:t>
            </a:r>
            <a:r>
              <a:rPr lang="en-GB" sz="5400">
                <a:latin typeface="Abadi" panose="020B0604020104020204" pitchFamily="34" charset="0"/>
              </a:rPr>
              <a:t>to Quantitative Methods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8A6E75F-9E59-4F97-BDEA-BD2E1046B0FD}"/>
              </a:ext>
            </a:extLst>
          </p:cNvPr>
          <p:cNvSpPr/>
          <p:nvPr/>
        </p:nvSpPr>
        <p:spPr>
          <a:xfrm>
            <a:off x="1117600" y="5622539"/>
            <a:ext cx="2438561" cy="614054"/>
          </a:xfrm>
          <a:prstGeom prst="borderCallout1">
            <a:avLst>
              <a:gd name="adj1" fmla="val 91029"/>
              <a:gd name="adj2" fmla="val 104718"/>
              <a:gd name="adj3" fmla="val -153974"/>
              <a:gd name="adj4" fmla="val 2407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We need both arrows for there to be a problem!!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Give you practical skills including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Data handling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Programming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 Enable you to inform decisions with data</a:t>
            </a:r>
            <a:endParaRPr lang="en-US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Acyclic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629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62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finite sample of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4038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meaningful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 is vital to understand how conclusions are derived and how results can be interpreted.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3" name="Picture 2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599375BA-E9CE-455D-BA7F-CD70CF69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73" y="1776284"/>
            <a:ext cx="3216662" cy="3216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2187773" y="5194683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70% Final Exam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25%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A66ED09-F342-4477-9B51-75CC1E6A9363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89409"/>
              </p:ext>
            </p:extLst>
          </p:nvPr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 (tbc)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</TotalTime>
  <Words>2062</Words>
  <Application>Microsoft Office PowerPoint</Application>
  <PresentationFormat>Custom</PresentationFormat>
  <Paragraphs>366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Quantitative Methods  by Ralf Martin (r.martin@imperial.ac.uk)</vt:lpstr>
      <vt:lpstr>Course objective</vt:lpstr>
      <vt:lpstr>Why should you study for this course?</vt:lpstr>
      <vt:lpstr>Your lecturer</vt:lpstr>
      <vt:lpstr>Your teaching assistant</vt:lpstr>
      <vt:lpstr>Assessment </vt:lpstr>
      <vt:lpstr>The plan</vt:lpstr>
      <vt:lpstr>Guest lecturer (tbc)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103</cp:revision>
  <dcterms:created xsi:type="dcterms:W3CDTF">2020-09-13T09:08:16Z</dcterms:created>
  <dcterms:modified xsi:type="dcterms:W3CDTF">2021-09-14T15:28:10Z</dcterms:modified>
</cp:coreProperties>
</file>